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224A-DD8A-4952-8693-8E49879CA7E7}" type="datetimeFigureOut">
              <a:rPr lang="en-IN" smtClean="0"/>
              <a:pPr/>
              <a:t>30-06-2023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6440A-51D9-4076-B1EB-7FA6910A9D3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ChequeFiller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/>
          <a:lstStyle/>
          <a:p>
            <a:r>
              <a:rPr lang="en-US" dirty="0" smtClean="0"/>
              <a:t>Product Concept Introduction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What’s that?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8206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Fill in your </a:t>
            </a:r>
            <a:r>
              <a:rPr lang="en-US" sz="2800" dirty="0" err="1" smtClean="0"/>
              <a:t>cheque</a:t>
            </a:r>
            <a:r>
              <a:rPr lang="en-US" sz="2800" dirty="0" smtClean="0"/>
              <a:t> by printing instead of hand-written</a:t>
            </a:r>
            <a:endParaRPr lang="en-IN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2348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What’s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does it makes to me?</a:t>
            </a:r>
            <a:endParaRPr kumimoji="0" lang="en-IN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3429000"/>
            <a:ext cx="8363272" cy="820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 you precious time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print neatly, error-free and faster</a:t>
            </a:r>
            <a:endParaRPr kumimoji="0" lang="en-I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business who make their payments by </a:t>
            </a:r>
            <a:r>
              <a:rPr lang="en-US" dirty="0" err="1" smtClean="0"/>
              <a:t>cheque</a:t>
            </a:r>
            <a:r>
              <a:rPr lang="en-US" dirty="0" smtClean="0"/>
              <a:t> can save time and organize their payment tracking effectively</a:t>
            </a:r>
          </a:p>
          <a:p>
            <a:r>
              <a:rPr lang="en-US" dirty="0" smtClean="0"/>
              <a:t>Can Bulk print your </a:t>
            </a:r>
            <a:r>
              <a:rPr lang="en-US" dirty="0" err="1" smtClean="0"/>
              <a:t>cheque</a:t>
            </a:r>
            <a:r>
              <a:rPr lang="en-US" dirty="0" smtClean="0"/>
              <a:t> say 100 </a:t>
            </a:r>
            <a:r>
              <a:rPr lang="en-US" dirty="0" err="1" smtClean="0"/>
              <a:t>cheques</a:t>
            </a:r>
            <a:r>
              <a:rPr lang="en-US" dirty="0" smtClean="0"/>
              <a:t> in less than 20 minutes* </a:t>
            </a:r>
          </a:p>
          <a:p>
            <a:r>
              <a:rPr lang="en-US" dirty="0" smtClean="0"/>
              <a:t>No need to manually keep track of your payments, now you got more faster and efficient and cheaper way to do.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3528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So…what?</a:t>
            </a:r>
            <a:endParaRPr kumimoji="0" lang="en-IN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6165304"/>
            <a:ext cx="463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*May vary depending on your printer capability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What do I benefit?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of any special printer, can just use any of your existing printers.</a:t>
            </a:r>
          </a:p>
          <a:p>
            <a:r>
              <a:rPr lang="en-US" dirty="0" smtClean="0"/>
              <a:t>No more ugly spelling mistakes!!!</a:t>
            </a:r>
          </a:p>
          <a:p>
            <a:r>
              <a:rPr lang="en-US" dirty="0" smtClean="0"/>
              <a:t>Get reputation &amp; goodwill from your supplier and customers by presenting a neat </a:t>
            </a:r>
            <a:r>
              <a:rPr lang="en-US" dirty="0" err="1" smtClean="0"/>
              <a:t>cheque</a:t>
            </a:r>
            <a:endParaRPr lang="en-US" dirty="0" smtClean="0"/>
          </a:p>
          <a:p>
            <a:r>
              <a:rPr lang="en-US" dirty="0" smtClean="0"/>
              <a:t>This would cost much lesser than what you spend for your mobile bills!!!!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6093296"/>
            <a:ext cx="5520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Product Demo and Queries : </a:t>
            </a:r>
            <a:r>
              <a:rPr lang="en-US" dirty="0" smtClean="0"/>
              <a:t>sales@chequefiller.co.in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160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ChequeFiller</vt:lpstr>
      <vt:lpstr>What’s that?</vt:lpstr>
      <vt:lpstr>PowerPoint Presentation</vt:lpstr>
      <vt:lpstr>What do I benefit?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ChequeFiller</dc:title>
  <dc:creator>rajeev</dc:creator>
  <cp:lastModifiedBy>Sathish Devan</cp:lastModifiedBy>
  <cp:revision>9</cp:revision>
  <dcterms:created xsi:type="dcterms:W3CDTF">2012-05-16T06:50:50Z</dcterms:created>
  <dcterms:modified xsi:type="dcterms:W3CDTF">2023-06-30T05:40:16Z</dcterms:modified>
</cp:coreProperties>
</file>